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9B63E-A5D2-46E8-A0BD-7C0B5BD82678}" v="537" dt="2021-01-26T14:57:53.150"/>
    <p1510:client id="{5F472871-B660-498F-9E94-A252ACBFD649}" v="25" dt="2021-01-26T14:31:09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0FC3C-CE4C-4845-B386-85B6201899C1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66CAF53-6763-4FC3-BC48-B3ADABE76A5F}">
      <dgm:prSet/>
      <dgm:spPr/>
      <dgm:t>
        <a:bodyPr/>
        <a:lstStyle/>
        <a:p>
          <a:r>
            <a:rPr lang="en-US"/>
            <a:t>Do not leave</a:t>
          </a:r>
        </a:p>
      </dgm:t>
    </dgm:pt>
    <dgm:pt modelId="{476901A2-A794-4DAB-BC26-D5BA49D3E8D9}" type="parTrans" cxnId="{BFC84CAB-952A-489B-BF67-073F6B47529C}">
      <dgm:prSet/>
      <dgm:spPr/>
      <dgm:t>
        <a:bodyPr/>
        <a:lstStyle/>
        <a:p>
          <a:endParaRPr lang="en-US"/>
        </a:p>
      </dgm:t>
    </dgm:pt>
    <dgm:pt modelId="{15056E69-545E-4D35-A155-BB971B9B8FD2}" type="sibTrans" cxnId="{BFC84CAB-952A-489B-BF67-073F6B47529C}">
      <dgm:prSet/>
      <dgm:spPr/>
      <dgm:t>
        <a:bodyPr/>
        <a:lstStyle/>
        <a:p>
          <a:endParaRPr lang="en-US"/>
        </a:p>
      </dgm:t>
    </dgm:pt>
    <dgm:pt modelId="{7C87D532-C3E2-450D-B087-88F45B5F719E}">
      <dgm:prSet/>
      <dgm:spPr/>
      <dgm:t>
        <a:bodyPr/>
        <a:lstStyle/>
        <a:p>
          <a:r>
            <a:rPr lang="en-US"/>
            <a:t>Do not leave a mission until it was finished.</a:t>
          </a:r>
        </a:p>
      </dgm:t>
    </dgm:pt>
    <dgm:pt modelId="{0B0B7615-8A3A-4231-8474-0241EDCDBDBD}" type="parTrans" cxnId="{C2451279-7B1D-47FF-8126-398DB1D42D31}">
      <dgm:prSet/>
      <dgm:spPr/>
      <dgm:t>
        <a:bodyPr/>
        <a:lstStyle/>
        <a:p>
          <a:endParaRPr lang="en-US"/>
        </a:p>
      </dgm:t>
    </dgm:pt>
    <dgm:pt modelId="{4195B58F-24EF-4F82-AA6B-412A4B3B0E2B}" type="sibTrans" cxnId="{C2451279-7B1D-47FF-8126-398DB1D42D31}">
      <dgm:prSet/>
      <dgm:spPr/>
      <dgm:t>
        <a:bodyPr/>
        <a:lstStyle/>
        <a:p>
          <a:endParaRPr lang="en-US"/>
        </a:p>
      </dgm:t>
    </dgm:pt>
    <dgm:pt modelId="{1632C5A6-710C-49C8-AD28-606B6E1C0701}">
      <dgm:prSet/>
      <dgm:spPr/>
      <dgm:t>
        <a:bodyPr/>
        <a:lstStyle/>
        <a:p>
          <a:r>
            <a:rPr lang="en-US"/>
            <a:t>Fire</a:t>
          </a:r>
        </a:p>
      </dgm:t>
    </dgm:pt>
    <dgm:pt modelId="{E1DDBE63-4937-4846-B1FE-098B9E9551E9}" type="parTrans" cxnId="{020F7FD1-A25C-41A6-828F-76E9D3C22FF5}">
      <dgm:prSet/>
      <dgm:spPr/>
      <dgm:t>
        <a:bodyPr/>
        <a:lstStyle/>
        <a:p>
          <a:endParaRPr lang="en-US"/>
        </a:p>
      </dgm:t>
    </dgm:pt>
    <dgm:pt modelId="{73499FED-7B2F-46DC-8337-55BE4189FC7A}" type="sibTrans" cxnId="{020F7FD1-A25C-41A6-828F-76E9D3C22FF5}">
      <dgm:prSet/>
      <dgm:spPr/>
      <dgm:t>
        <a:bodyPr/>
        <a:lstStyle/>
        <a:p>
          <a:endParaRPr lang="en-US"/>
        </a:p>
      </dgm:t>
    </dgm:pt>
    <dgm:pt modelId="{CC84BDE5-AFFA-4DDF-8648-2C2BD40925B5}">
      <dgm:prSet/>
      <dgm:spPr/>
      <dgm:t>
        <a:bodyPr/>
        <a:lstStyle/>
        <a:p>
          <a:r>
            <a:rPr lang="en-US"/>
            <a:t>Friendly fire is not tolerated.</a:t>
          </a:r>
        </a:p>
      </dgm:t>
    </dgm:pt>
    <dgm:pt modelId="{E114A7C2-1A1A-467E-9BB4-58FD5CBA01A2}" type="parTrans" cxnId="{1FA1A068-129D-48BD-968A-B3CB80C25261}">
      <dgm:prSet/>
      <dgm:spPr/>
      <dgm:t>
        <a:bodyPr/>
        <a:lstStyle/>
        <a:p>
          <a:endParaRPr lang="en-US"/>
        </a:p>
      </dgm:t>
    </dgm:pt>
    <dgm:pt modelId="{77B1EE42-5402-42D5-92DA-0B2A87C7614D}" type="sibTrans" cxnId="{1FA1A068-129D-48BD-968A-B3CB80C25261}">
      <dgm:prSet/>
      <dgm:spPr/>
      <dgm:t>
        <a:bodyPr/>
        <a:lstStyle/>
        <a:p>
          <a:endParaRPr lang="en-US"/>
        </a:p>
      </dgm:t>
    </dgm:pt>
    <dgm:pt modelId="{5F83EFFD-323C-48B6-958D-6048BA6A509D}">
      <dgm:prSet/>
      <dgm:spPr/>
      <dgm:t>
        <a:bodyPr/>
        <a:lstStyle/>
        <a:p>
          <a:r>
            <a:rPr lang="en-US"/>
            <a:t>Do not kill</a:t>
          </a:r>
        </a:p>
      </dgm:t>
    </dgm:pt>
    <dgm:pt modelId="{ACF81C51-9C12-4A0C-A991-93A1A5FC57A9}" type="parTrans" cxnId="{D10FF5BB-B4AD-48BA-81B4-B069F7200BC1}">
      <dgm:prSet/>
      <dgm:spPr/>
      <dgm:t>
        <a:bodyPr/>
        <a:lstStyle/>
        <a:p>
          <a:endParaRPr lang="en-US"/>
        </a:p>
      </dgm:t>
    </dgm:pt>
    <dgm:pt modelId="{331C7107-4828-4F6B-B955-0931B23103E1}" type="sibTrans" cxnId="{D10FF5BB-B4AD-48BA-81B4-B069F7200BC1}">
      <dgm:prSet/>
      <dgm:spPr/>
      <dgm:t>
        <a:bodyPr/>
        <a:lstStyle/>
        <a:p>
          <a:endParaRPr lang="en-US"/>
        </a:p>
      </dgm:t>
    </dgm:pt>
    <dgm:pt modelId="{40F22113-BE77-4CD3-9C2C-A329FC09BA51}">
      <dgm:prSet/>
      <dgm:spPr/>
      <dgm:t>
        <a:bodyPr/>
        <a:lstStyle/>
        <a:p>
          <a:r>
            <a:rPr lang="en-US"/>
            <a:t>Do not kill any civilian or any animal in the forest.</a:t>
          </a:r>
        </a:p>
      </dgm:t>
    </dgm:pt>
    <dgm:pt modelId="{478BEBB6-C2E2-4574-8D24-329E17AACE4E}" type="parTrans" cxnId="{BF0DD329-11D8-494C-AB13-310FB4002A96}">
      <dgm:prSet/>
      <dgm:spPr/>
      <dgm:t>
        <a:bodyPr/>
        <a:lstStyle/>
        <a:p>
          <a:endParaRPr lang="en-US"/>
        </a:p>
      </dgm:t>
    </dgm:pt>
    <dgm:pt modelId="{1C74870F-E358-4688-A7B7-A5B9F1AAF32F}" type="sibTrans" cxnId="{BF0DD329-11D8-494C-AB13-310FB4002A96}">
      <dgm:prSet/>
      <dgm:spPr/>
      <dgm:t>
        <a:bodyPr/>
        <a:lstStyle/>
        <a:p>
          <a:endParaRPr lang="en-US"/>
        </a:p>
      </dgm:t>
    </dgm:pt>
    <dgm:pt modelId="{2CC68AF3-AB0A-433C-BC7C-5796D883AAEC}" type="pres">
      <dgm:prSet presAssocID="{C5B0FC3C-CE4C-4845-B386-85B6201899C1}" presName="Name0" presStyleCnt="0">
        <dgm:presLayoutVars>
          <dgm:dir/>
          <dgm:animLvl val="lvl"/>
          <dgm:resizeHandles val="exact"/>
        </dgm:presLayoutVars>
      </dgm:prSet>
      <dgm:spPr/>
    </dgm:pt>
    <dgm:pt modelId="{1BB4D682-FC1B-41B6-A5CA-72DBA006453F}" type="pres">
      <dgm:prSet presAssocID="{166CAF53-6763-4FC3-BC48-B3ADABE76A5F}" presName="linNode" presStyleCnt="0"/>
      <dgm:spPr/>
    </dgm:pt>
    <dgm:pt modelId="{EB6DE87F-9902-48A6-A482-9F50FA45AFA7}" type="pres">
      <dgm:prSet presAssocID="{166CAF53-6763-4FC3-BC48-B3ADABE76A5F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3B44161D-769D-4CAA-AD8F-EC1E1C1D1463}" type="pres">
      <dgm:prSet presAssocID="{166CAF53-6763-4FC3-BC48-B3ADABE76A5F}" presName="descendantText" presStyleLbl="alignAccFollowNode1" presStyleIdx="0" presStyleCnt="3">
        <dgm:presLayoutVars>
          <dgm:bulletEnabled/>
        </dgm:presLayoutVars>
      </dgm:prSet>
      <dgm:spPr/>
    </dgm:pt>
    <dgm:pt modelId="{288CEE07-DE70-49DD-88BB-EDB08B1567C7}" type="pres">
      <dgm:prSet presAssocID="{15056E69-545E-4D35-A155-BB971B9B8FD2}" presName="sp" presStyleCnt="0"/>
      <dgm:spPr/>
    </dgm:pt>
    <dgm:pt modelId="{86301985-75F9-4AED-950F-35C01C53D8F8}" type="pres">
      <dgm:prSet presAssocID="{1632C5A6-710C-49C8-AD28-606B6E1C0701}" presName="linNode" presStyleCnt="0"/>
      <dgm:spPr/>
    </dgm:pt>
    <dgm:pt modelId="{F79F6753-70D6-40A0-A628-7FBC8B613618}" type="pres">
      <dgm:prSet presAssocID="{1632C5A6-710C-49C8-AD28-606B6E1C0701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554B6F60-FFDE-461E-A82A-44449A15FC24}" type="pres">
      <dgm:prSet presAssocID="{1632C5A6-710C-49C8-AD28-606B6E1C0701}" presName="descendantText" presStyleLbl="alignAccFollowNode1" presStyleIdx="1" presStyleCnt="3">
        <dgm:presLayoutVars>
          <dgm:bulletEnabled/>
        </dgm:presLayoutVars>
      </dgm:prSet>
      <dgm:spPr/>
    </dgm:pt>
    <dgm:pt modelId="{7980692D-3023-49AB-869B-137452DC1F29}" type="pres">
      <dgm:prSet presAssocID="{73499FED-7B2F-46DC-8337-55BE4189FC7A}" presName="sp" presStyleCnt="0"/>
      <dgm:spPr/>
    </dgm:pt>
    <dgm:pt modelId="{DD078646-EE08-4597-89D4-C7083A9A6F14}" type="pres">
      <dgm:prSet presAssocID="{5F83EFFD-323C-48B6-958D-6048BA6A509D}" presName="linNode" presStyleCnt="0"/>
      <dgm:spPr/>
    </dgm:pt>
    <dgm:pt modelId="{3A3C0D49-ED38-49B0-B360-DAC426ECAAC9}" type="pres">
      <dgm:prSet presAssocID="{5F83EFFD-323C-48B6-958D-6048BA6A509D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6671039A-C0BD-442C-BC3B-F255F160C8F2}" type="pres">
      <dgm:prSet presAssocID="{5F83EFFD-323C-48B6-958D-6048BA6A509D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1FE1F622-5B7B-4E9B-AE26-6EE4D2ADBBB7}" type="presOf" srcId="{CC84BDE5-AFFA-4DDF-8648-2C2BD40925B5}" destId="{554B6F60-FFDE-461E-A82A-44449A15FC24}" srcOrd="0" destOrd="0" presId="urn:microsoft.com/office/officeart/2016/7/layout/VerticalSolidActionList"/>
    <dgm:cxn modelId="{BF0DD329-11D8-494C-AB13-310FB4002A96}" srcId="{5F83EFFD-323C-48B6-958D-6048BA6A509D}" destId="{40F22113-BE77-4CD3-9C2C-A329FC09BA51}" srcOrd="0" destOrd="0" parTransId="{478BEBB6-C2E2-4574-8D24-329E17AACE4E}" sibTransId="{1C74870F-E358-4688-A7B7-A5B9F1AAF32F}"/>
    <dgm:cxn modelId="{0645272C-7ACC-4B30-8CF9-4DDAE86D50E8}" type="presOf" srcId="{1632C5A6-710C-49C8-AD28-606B6E1C0701}" destId="{F79F6753-70D6-40A0-A628-7FBC8B613618}" srcOrd="0" destOrd="0" presId="urn:microsoft.com/office/officeart/2016/7/layout/VerticalSolidActionList"/>
    <dgm:cxn modelId="{1FA1A068-129D-48BD-968A-B3CB80C25261}" srcId="{1632C5A6-710C-49C8-AD28-606B6E1C0701}" destId="{CC84BDE5-AFFA-4DDF-8648-2C2BD40925B5}" srcOrd="0" destOrd="0" parTransId="{E114A7C2-1A1A-467E-9BB4-58FD5CBA01A2}" sibTransId="{77B1EE42-5402-42D5-92DA-0B2A87C7614D}"/>
    <dgm:cxn modelId="{9715396F-42F2-424E-9A69-2F625838E0A8}" type="presOf" srcId="{40F22113-BE77-4CD3-9C2C-A329FC09BA51}" destId="{6671039A-C0BD-442C-BC3B-F255F160C8F2}" srcOrd="0" destOrd="0" presId="urn:microsoft.com/office/officeart/2016/7/layout/VerticalSolidActionList"/>
    <dgm:cxn modelId="{48324B72-1918-4144-9CC0-DB60638926D3}" type="presOf" srcId="{5F83EFFD-323C-48B6-958D-6048BA6A509D}" destId="{3A3C0D49-ED38-49B0-B360-DAC426ECAAC9}" srcOrd="0" destOrd="0" presId="urn:microsoft.com/office/officeart/2016/7/layout/VerticalSolidActionList"/>
    <dgm:cxn modelId="{38464A75-02F6-4667-96A9-A6EDACC35D14}" type="presOf" srcId="{166CAF53-6763-4FC3-BC48-B3ADABE76A5F}" destId="{EB6DE87F-9902-48A6-A482-9F50FA45AFA7}" srcOrd="0" destOrd="0" presId="urn:microsoft.com/office/officeart/2016/7/layout/VerticalSolidActionList"/>
    <dgm:cxn modelId="{C2451279-7B1D-47FF-8126-398DB1D42D31}" srcId="{166CAF53-6763-4FC3-BC48-B3ADABE76A5F}" destId="{7C87D532-C3E2-450D-B087-88F45B5F719E}" srcOrd="0" destOrd="0" parTransId="{0B0B7615-8A3A-4231-8474-0241EDCDBDBD}" sibTransId="{4195B58F-24EF-4F82-AA6B-412A4B3B0E2B}"/>
    <dgm:cxn modelId="{BFC84CAB-952A-489B-BF67-073F6B47529C}" srcId="{C5B0FC3C-CE4C-4845-B386-85B6201899C1}" destId="{166CAF53-6763-4FC3-BC48-B3ADABE76A5F}" srcOrd="0" destOrd="0" parTransId="{476901A2-A794-4DAB-BC26-D5BA49D3E8D9}" sibTransId="{15056E69-545E-4D35-A155-BB971B9B8FD2}"/>
    <dgm:cxn modelId="{4F9303AD-012A-470C-97AD-8CBD1E83F931}" type="presOf" srcId="{C5B0FC3C-CE4C-4845-B386-85B6201899C1}" destId="{2CC68AF3-AB0A-433C-BC7C-5796D883AAEC}" srcOrd="0" destOrd="0" presId="urn:microsoft.com/office/officeart/2016/7/layout/VerticalSolidActionList"/>
    <dgm:cxn modelId="{EECB32B7-46E2-4F45-85DF-8B3288C3963D}" type="presOf" srcId="{7C87D532-C3E2-450D-B087-88F45B5F719E}" destId="{3B44161D-769D-4CAA-AD8F-EC1E1C1D1463}" srcOrd="0" destOrd="0" presId="urn:microsoft.com/office/officeart/2016/7/layout/VerticalSolidActionList"/>
    <dgm:cxn modelId="{D10FF5BB-B4AD-48BA-81B4-B069F7200BC1}" srcId="{C5B0FC3C-CE4C-4845-B386-85B6201899C1}" destId="{5F83EFFD-323C-48B6-958D-6048BA6A509D}" srcOrd="2" destOrd="0" parTransId="{ACF81C51-9C12-4A0C-A991-93A1A5FC57A9}" sibTransId="{331C7107-4828-4F6B-B955-0931B23103E1}"/>
    <dgm:cxn modelId="{020F7FD1-A25C-41A6-828F-76E9D3C22FF5}" srcId="{C5B0FC3C-CE4C-4845-B386-85B6201899C1}" destId="{1632C5A6-710C-49C8-AD28-606B6E1C0701}" srcOrd="1" destOrd="0" parTransId="{E1DDBE63-4937-4846-B1FE-098B9E9551E9}" sibTransId="{73499FED-7B2F-46DC-8337-55BE4189FC7A}"/>
    <dgm:cxn modelId="{66131651-9506-4E5D-9B3E-86F1E95C5F2A}" type="presParOf" srcId="{2CC68AF3-AB0A-433C-BC7C-5796D883AAEC}" destId="{1BB4D682-FC1B-41B6-A5CA-72DBA006453F}" srcOrd="0" destOrd="0" presId="urn:microsoft.com/office/officeart/2016/7/layout/VerticalSolidActionList"/>
    <dgm:cxn modelId="{C9A4E3F3-5761-4DB4-B1B3-1AC438C48DAE}" type="presParOf" srcId="{1BB4D682-FC1B-41B6-A5CA-72DBA006453F}" destId="{EB6DE87F-9902-48A6-A482-9F50FA45AFA7}" srcOrd="0" destOrd="0" presId="urn:microsoft.com/office/officeart/2016/7/layout/VerticalSolidActionList"/>
    <dgm:cxn modelId="{ED0E5FA5-7108-4364-B573-B6EC47E2034A}" type="presParOf" srcId="{1BB4D682-FC1B-41B6-A5CA-72DBA006453F}" destId="{3B44161D-769D-4CAA-AD8F-EC1E1C1D1463}" srcOrd="1" destOrd="0" presId="urn:microsoft.com/office/officeart/2016/7/layout/VerticalSolidActionList"/>
    <dgm:cxn modelId="{D79A853E-D5E0-4FCD-BC3B-699941E9E7ED}" type="presParOf" srcId="{2CC68AF3-AB0A-433C-BC7C-5796D883AAEC}" destId="{288CEE07-DE70-49DD-88BB-EDB08B1567C7}" srcOrd="1" destOrd="0" presId="urn:microsoft.com/office/officeart/2016/7/layout/VerticalSolidActionList"/>
    <dgm:cxn modelId="{8A7448AC-AC5A-48F8-83A8-5FE33AF50F51}" type="presParOf" srcId="{2CC68AF3-AB0A-433C-BC7C-5796D883AAEC}" destId="{86301985-75F9-4AED-950F-35C01C53D8F8}" srcOrd="2" destOrd="0" presId="urn:microsoft.com/office/officeart/2016/7/layout/VerticalSolidActionList"/>
    <dgm:cxn modelId="{69589B54-92EB-4295-894A-D4241466EC1F}" type="presParOf" srcId="{86301985-75F9-4AED-950F-35C01C53D8F8}" destId="{F79F6753-70D6-40A0-A628-7FBC8B613618}" srcOrd="0" destOrd="0" presId="urn:microsoft.com/office/officeart/2016/7/layout/VerticalSolidActionList"/>
    <dgm:cxn modelId="{EFE82F28-7546-48ED-BD28-74ED7F596F48}" type="presParOf" srcId="{86301985-75F9-4AED-950F-35C01C53D8F8}" destId="{554B6F60-FFDE-461E-A82A-44449A15FC24}" srcOrd="1" destOrd="0" presId="urn:microsoft.com/office/officeart/2016/7/layout/VerticalSolidActionList"/>
    <dgm:cxn modelId="{D13A3611-B9B1-408D-9642-C58408C0B2C1}" type="presParOf" srcId="{2CC68AF3-AB0A-433C-BC7C-5796D883AAEC}" destId="{7980692D-3023-49AB-869B-137452DC1F29}" srcOrd="3" destOrd="0" presId="urn:microsoft.com/office/officeart/2016/7/layout/VerticalSolidActionList"/>
    <dgm:cxn modelId="{53F582E6-0BAA-4BB0-B540-DF6664FF7568}" type="presParOf" srcId="{2CC68AF3-AB0A-433C-BC7C-5796D883AAEC}" destId="{DD078646-EE08-4597-89D4-C7083A9A6F14}" srcOrd="4" destOrd="0" presId="urn:microsoft.com/office/officeart/2016/7/layout/VerticalSolidActionList"/>
    <dgm:cxn modelId="{AB963FCD-F6CE-4F25-88E6-3A5803A9BB48}" type="presParOf" srcId="{DD078646-EE08-4597-89D4-C7083A9A6F14}" destId="{3A3C0D49-ED38-49B0-B360-DAC426ECAAC9}" srcOrd="0" destOrd="0" presId="urn:microsoft.com/office/officeart/2016/7/layout/VerticalSolidActionList"/>
    <dgm:cxn modelId="{C33F934E-8D43-45ED-BDA7-B519840AC4C3}" type="presParOf" srcId="{DD078646-EE08-4597-89D4-C7083A9A6F14}" destId="{6671039A-C0BD-442C-BC3B-F255F160C8F2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4161D-769D-4CAA-AD8F-EC1E1C1D1463}">
      <dsp:nvSpPr>
        <dsp:cNvPr id="0" name=""/>
        <dsp:cNvSpPr/>
      </dsp:nvSpPr>
      <dsp:spPr>
        <a:xfrm>
          <a:off x="1258342" y="1728"/>
          <a:ext cx="5033371" cy="177156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1" tIns="449977" rIns="97661" bIns="44997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 not leave a mission until it was finished.</a:t>
          </a:r>
        </a:p>
      </dsp:txBody>
      <dsp:txXfrm>
        <a:off x="1258342" y="1728"/>
        <a:ext cx="5033371" cy="1771563"/>
      </dsp:txXfrm>
    </dsp:sp>
    <dsp:sp modelId="{EB6DE87F-9902-48A6-A482-9F50FA45AFA7}">
      <dsp:nvSpPr>
        <dsp:cNvPr id="0" name=""/>
        <dsp:cNvSpPr/>
      </dsp:nvSpPr>
      <dsp:spPr>
        <a:xfrm>
          <a:off x="0" y="1728"/>
          <a:ext cx="1258342" cy="1771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587" tIns="174991" rIns="66587" bIns="17499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 not leave</a:t>
          </a:r>
        </a:p>
      </dsp:txBody>
      <dsp:txXfrm>
        <a:off x="0" y="1728"/>
        <a:ext cx="1258342" cy="1771563"/>
      </dsp:txXfrm>
    </dsp:sp>
    <dsp:sp modelId="{554B6F60-FFDE-461E-A82A-44449A15FC24}">
      <dsp:nvSpPr>
        <dsp:cNvPr id="0" name=""/>
        <dsp:cNvSpPr/>
      </dsp:nvSpPr>
      <dsp:spPr>
        <a:xfrm>
          <a:off x="1258342" y="1879585"/>
          <a:ext cx="5033371" cy="1771563"/>
        </a:xfrm>
        <a:prstGeom prst="rect">
          <a:avLst/>
        </a:prstGeom>
        <a:solidFill>
          <a:schemeClr val="accent2">
            <a:tint val="40000"/>
            <a:alpha val="90000"/>
            <a:hueOff val="-1672628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8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1" tIns="449977" rIns="97661" bIns="44997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Friendly fire is not tolerated.</a:t>
          </a:r>
        </a:p>
      </dsp:txBody>
      <dsp:txXfrm>
        <a:off x="1258342" y="1879585"/>
        <a:ext cx="5033371" cy="1771563"/>
      </dsp:txXfrm>
    </dsp:sp>
    <dsp:sp modelId="{F79F6753-70D6-40A0-A628-7FBC8B613618}">
      <dsp:nvSpPr>
        <dsp:cNvPr id="0" name=""/>
        <dsp:cNvSpPr/>
      </dsp:nvSpPr>
      <dsp:spPr>
        <a:xfrm>
          <a:off x="0" y="1879585"/>
          <a:ext cx="1258342" cy="1771563"/>
        </a:xfrm>
        <a:prstGeom prst="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accent2">
              <a:hueOff val="-1224775"/>
              <a:satOff val="-5657"/>
              <a:lumOff val="-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587" tIns="174991" rIns="66587" bIns="17499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Fire</a:t>
          </a:r>
        </a:p>
      </dsp:txBody>
      <dsp:txXfrm>
        <a:off x="0" y="1879585"/>
        <a:ext cx="1258342" cy="1771563"/>
      </dsp:txXfrm>
    </dsp:sp>
    <dsp:sp modelId="{6671039A-C0BD-442C-BC3B-F255F160C8F2}">
      <dsp:nvSpPr>
        <dsp:cNvPr id="0" name=""/>
        <dsp:cNvSpPr/>
      </dsp:nvSpPr>
      <dsp:spPr>
        <a:xfrm>
          <a:off x="1258342" y="3757443"/>
          <a:ext cx="5033371" cy="1771563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61" tIns="449977" rIns="97661" bIns="44997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Do not kill any civilian or any animal in the forest.</a:t>
          </a:r>
        </a:p>
      </dsp:txBody>
      <dsp:txXfrm>
        <a:off x="1258342" y="3757443"/>
        <a:ext cx="5033371" cy="1771563"/>
      </dsp:txXfrm>
    </dsp:sp>
    <dsp:sp modelId="{3A3C0D49-ED38-49B0-B360-DAC426ECAAC9}">
      <dsp:nvSpPr>
        <dsp:cNvPr id="0" name=""/>
        <dsp:cNvSpPr/>
      </dsp:nvSpPr>
      <dsp:spPr>
        <a:xfrm>
          <a:off x="0" y="3757443"/>
          <a:ext cx="1258342" cy="1771563"/>
        </a:xfrm>
        <a:prstGeom prst="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587" tIns="174991" rIns="66587" bIns="17499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Do not kill</a:t>
          </a:r>
        </a:p>
      </dsp:txBody>
      <dsp:txXfrm>
        <a:off x="0" y="3757443"/>
        <a:ext cx="1258342" cy="1771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15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172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7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39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85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363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99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32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48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96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39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0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17" r:id="rId6"/>
    <p:sldLayoutId id="2147483713" r:id="rId7"/>
    <p:sldLayoutId id="2147483714" r:id="rId8"/>
    <p:sldLayoutId id="2147483715" r:id="rId9"/>
    <p:sldLayoutId id="2147483716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5523" y="798703"/>
            <a:ext cx="5211892" cy="2021942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b">
            <a:normAutofit/>
          </a:bodyPr>
          <a:lstStyle/>
          <a:p>
            <a:r>
              <a:rPr lang="en-US">
                <a:latin typeface="Comic Sans MS"/>
                <a:cs typeface="Calibri Light"/>
              </a:rPr>
              <a:t>Welcome to our prototype</a:t>
            </a:r>
            <a:endParaRPr lang="en-US">
              <a:latin typeface="Comic Sans M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 b="1">
                <a:latin typeface="Comic Sans MS"/>
                <a:ea typeface="+mn-lt"/>
                <a:cs typeface="+mn-lt"/>
              </a:rPr>
              <a:t>Game Name=JUMANJI(the land of Adventure)</a:t>
            </a:r>
            <a:endParaRPr lang="en-US" sz="1900" b="1">
              <a:latin typeface="Comic Sans MS"/>
            </a:endParaRPr>
          </a:p>
          <a:p>
            <a:r>
              <a:rPr lang="en-US" sz="1900" b="1">
                <a:latin typeface="Comic Sans MS"/>
                <a:ea typeface="+mn-lt"/>
                <a:cs typeface="+mn-lt"/>
              </a:rPr>
              <a:t>Team Name=Legend Warriors</a:t>
            </a:r>
            <a:endParaRPr lang="en-US" sz="1900" b="1">
              <a:latin typeface="Comic Sans MS"/>
            </a:endParaRPr>
          </a:p>
          <a:p>
            <a:r>
              <a:rPr lang="en-US" sz="1900" b="1">
                <a:latin typeface="Comic Sans MS"/>
                <a:ea typeface="+mn-lt"/>
                <a:cs typeface="+mn-lt"/>
              </a:rPr>
              <a:t>Round=3(final round)</a:t>
            </a:r>
            <a:endParaRPr lang="en-US" sz="1900" b="1">
              <a:latin typeface="Comic Sans MS"/>
            </a:endParaRPr>
          </a:p>
          <a:p>
            <a:r>
              <a:rPr lang="en-US" sz="1900" b="1">
                <a:latin typeface="Comic Sans MS"/>
                <a:ea typeface="+mn-lt"/>
                <a:cs typeface="+mn-lt"/>
              </a:rPr>
              <a:t>Organized by=P.M.I(Project Management Institute)</a:t>
            </a:r>
            <a:endParaRPr lang="en-US" sz="1900" b="1">
              <a:latin typeface="Comic Sans MS"/>
            </a:endParaRPr>
          </a:p>
          <a:p>
            <a:endParaRPr lang="en-US" sz="1900">
              <a:latin typeface="Comic Sans MS"/>
              <a:cs typeface="Calibr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4AA28DF-38AF-4823-A019-2DC79A2D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43" y="1588967"/>
            <a:ext cx="4939504" cy="3297118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BD90E-D36A-4CF6-985A-B772258C3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>
                <a:latin typeface="Comic Sans MS"/>
              </a:rPr>
              <a:t>Description about game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164C2-3E01-4E61-BEFD-3214470A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>
                <a:latin typeface="Comic Sans MS"/>
              </a:rPr>
              <a:t>In Our Game Here Is a Land Called Jumanji With full of Adventures. the eneIn Our Game Here Is a Land Called Jumanji With full of Adventures. the enemies have evil cast eye to  capture this land of paradise for their own purpose.</a:t>
            </a:r>
            <a:endParaRPr lang="en-US" sz="1600" dirty="0">
              <a:latin typeface="Comic Sans MS"/>
              <a:ea typeface="+mn-lt"/>
              <a:cs typeface="+mn-lt"/>
            </a:endParaRPr>
          </a:p>
          <a:p>
            <a:r>
              <a:rPr lang="en-US" sz="1600" dirty="0">
                <a:latin typeface="Comic Sans MS"/>
              </a:rPr>
              <a:t>Players in a team have to save Jumanji from these enemies to reach the enemies we solve clues,disalarming bombs and capturing outposts.</a:t>
            </a:r>
            <a:endParaRPr lang="en-US" sz="1600" dirty="0">
              <a:latin typeface="Comic Sans MS"/>
              <a:ea typeface="+mn-lt"/>
              <a:cs typeface="+mn-lt"/>
            </a:endParaRPr>
          </a:p>
          <a:p>
            <a:r>
              <a:rPr lang="en-US" sz="1600" dirty="0">
                <a:latin typeface="Comic Sans MS"/>
              </a:rPr>
              <a:t>The team consist of Jumanji Characters-</a:t>
            </a:r>
            <a:endParaRPr lang="en-US" sz="1600" dirty="0">
              <a:latin typeface="Comic Sans MS"/>
              <a:ea typeface="+mn-lt"/>
              <a:cs typeface="+mn-lt"/>
            </a:endParaRPr>
          </a:p>
          <a:p>
            <a:r>
              <a:rPr lang="en-US" sz="1600" dirty="0">
                <a:latin typeface="Comic Sans MS"/>
              </a:rPr>
              <a:t>        1.Dr. Xander "Smolder" Brave stone</a:t>
            </a:r>
            <a:endParaRPr lang="en-US" sz="1600" dirty="0">
              <a:latin typeface="Comic Sans MS"/>
              <a:ea typeface="+mn-lt"/>
              <a:cs typeface="+mn-lt"/>
            </a:endParaRPr>
          </a:p>
          <a:p>
            <a:r>
              <a:rPr lang="en-US" sz="1600" dirty="0">
                <a:latin typeface="Comic Sans MS"/>
              </a:rPr>
              <a:t>      2.Professor Sheldon "Shelly" Oberon</a:t>
            </a:r>
            <a:endParaRPr lang="en-US" sz="1600" dirty="0">
              <a:latin typeface="Comic Sans MS"/>
              <a:ea typeface="+mn-lt"/>
              <a:cs typeface="+mn-lt"/>
            </a:endParaRPr>
          </a:p>
          <a:p>
            <a:r>
              <a:rPr lang="en-US" sz="1600" dirty="0">
                <a:latin typeface="Comic Sans MS"/>
              </a:rPr>
              <a:t>      3.Franklin "Mouse" Finbarr</a:t>
            </a:r>
            <a:endParaRPr lang="en-US" sz="1600" dirty="0">
              <a:latin typeface="Comic Sans MS"/>
              <a:ea typeface="+mn-lt"/>
              <a:cs typeface="+mn-lt"/>
            </a:endParaRPr>
          </a:p>
          <a:p>
            <a:r>
              <a:rPr lang="en-US" sz="1600" dirty="0">
                <a:latin typeface="Comic Sans MS"/>
              </a:rPr>
              <a:t>     4.Jefferson "Seaplane" McDonough </a:t>
            </a:r>
            <a:endParaRPr lang="en-US" sz="1600" dirty="0">
              <a:latin typeface="Comic Sans MS"/>
              <a:ea typeface="+mn-lt"/>
              <a:cs typeface="+mn-lt"/>
            </a:endParaRPr>
          </a:p>
          <a:p>
            <a:r>
              <a:rPr lang="en-US" sz="1600" dirty="0">
                <a:latin typeface="Comic Sans MS"/>
              </a:rPr>
              <a:t>      5.Ruby Roundhouse</a:t>
            </a:r>
            <a:endParaRPr lang="en-US" sz="1600" dirty="0">
              <a:latin typeface="Comic Sans MS"/>
              <a:ea typeface="+mn-lt"/>
              <a:cs typeface="+mn-lt"/>
            </a:endParaRPr>
          </a:p>
          <a:p>
            <a:pPr marL="0" indent="0">
              <a:buNone/>
            </a:pPr>
            <a:endParaRPr lang="en-US" sz="1600" dirty="0">
              <a:latin typeface="Comic Sans MS"/>
              <a:ea typeface="+mn-lt"/>
              <a:cs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54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8AC3-37D1-47E1-82B7-55639617D1B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omic Sans MS"/>
              </a:rPr>
              <a:t>Commands of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C9390-0B6A-4453-AAEF-ED2BE8AEAD9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Shift +w(start walking)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Reload-R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Grenade-G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Fire- left mouse button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Sprint - shift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Crouch-C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Primary weapon-1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Secondary weapon-2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Aim down sighting- Right mouse button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Turn -</a:t>
            </a:r>
            <a:r>
              <a:rPr lang="en-US" dirty="0" err="1">
                <a:ea typeface="+mn-lt"/>
                <a:cs typeface="+mn-lt"/>
              </a:rPr>
              <a:t>mouseX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Lookup-Y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48EDA-9075-42B2-A779-49D2969E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latin typeface="Comic Sans MS"/>
              </a:rPr>
              <a:t>RULES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6922AC-5D35-4667-85BB-0C4954A729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367709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9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7B6AC-553B-417E-A8B5-6AC52000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834" y="151393"/>
            <a:ext cx="10515600" cy="1325563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800" b="1" dirty="0">
                <a:latin typeface="Comic Sans MS"/>
              </a:rPr>
              <a:t>Pics of prototype</a:t>
            </a:r>
          </a:p>
        </p:txBody>
      </p:sp>
      <p:pic>
        <p:nvPicPr>
          <p:cNvPr id="4" name="Picture 4" descr="A picture containing indoor, monitor, photo, computer&#10;&#10;Description automatically generated">
            <a:extLst>
              <a:ext uri="{FF2B5EF4-FFF2-40B4-BE49-F238E27FC236}">
                <a16:creationId xmlns:a16="http://schemas.microsoft.com/office/drawing/2014/main" id="{E6F48556-D9A8-4141-ABE0-623C7EE4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37" y="1505182"/>
            <a:ext cx="2743200" cy="1543050"/>
          </a:xfrm>
          <a:prstGeom prst="rect">
            <a:avLst/>
          </a:prstGeom>
        </p:spPr>
      </p:pic>
      <p:pic>
        <p:nvPicPr>
          <p:cNvPr id="5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3E3FA829-BD56-49D7-A3E6-D1AC7A8A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424" y="1505182"/>
            <a:ext cx="2743200" cy="1543050"/>
          </a:xfrm>
          <a:prstGeom prst="rect">
            <a:avLst/>
          </a:prstGeom>
        </p:spPr>
      </p:pic>
      <p:pic>
        <p:nvPicPr>
          <p:cNvPr id="6" name="Picture 6" descr="A picture containing piece, computer, table, display&#10;&#10;Description automatically generated">
            <a:extLst>
              <a:ext uri="{FF2B5EF4-FFF2-40B4-BE49-F238E27FC236}">
                <a16:creationId xmlns:a16="http://schemas.microsoft.com/office/drawing/2014/main" id="{B894C6B5-DBAC-4D98-9D2E-6F1B7E1F7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620" y="1505182"/>
            <a:ext cx="2743200" cy="1543050"/>
          </a:xfrm>
          <a:prstGeom prst="rect">
            <a:avLst/>
          </a:prstGeom>
        </p:spPr>
      </p:pic>
      <p:pic>
        <p:nvPicPr>
          <p:cNvPr id="8" name="Picture 8" descr="A picture containing outdoor, water, person, person&#10;&#10;Description automatically generated">
            <a:extLst>
              <a:ext uri="{FF2B5EF4-FFF2-40B4-BE49-F238E27FC236}">
                <a16:creationId xmlns:a16="http://schemas.microsoft.com/office/drawing/2014/main" id="{C29EBCB8-DBF0-435B-AC1A-31E623870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59" y="3428768"/>
            <a:ext cx="2743200" cy="1543050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AB4EC3A-E438-4157-A768-85460E0FC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497" y="3391597"/>
            <a:ext cx="2743200" cy="1543050"/>
          </a:xfrm>
          <a:prstGeom prst="rect">
            <a:avLst/>
          </a:prstGeom>
        </p:spPr>
      </p:pic>
      <p:pic>
        <p:nvPicPr>
          <p:cNvPr id="10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F5EDA6B-DD90-4E1E-B07D-3EB71C4700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620" y="3391597"/>
            <a:ext cx="2743200" cy="1543050"/>
          </a:xfrm>
          <a:prstGeom prst="rect">
            <a:avLst/>
          </a:prstGeom>
        </p:spPr>
      </p:pic>
      <p:pic>
        <p:nvPicPr>
          <p:cNvPr id="11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41E88FF-C2F4-4204-8D33-D7AF332AF0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058" y="5278011"/>
            <a:ext cx="2743200" cy="1543050"/>
          </a:xfrm>
          <a:prstGeom prst="rect">
            <a:avLst/>
          </a:prstGeom>
        </p:spPr>
      </p:pic>
      <p:pic>
        <p:nvPicPr>
          <p:cNvPr id="12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5A9653-2BF8-43A6-B913-738C5D64E0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3498" y="5315182"/>
            <a:ext cx="2743200" cy="1543050"/>
          </a:xfrm>
          <a:prstGeom prst="rect">
            <a:avLst/>
          </a:prstGeom>
        </p:spPr>
      </p:pic>
      <p:pic>
        <p:nvPicPr>
          <p:cNvPr id="13" name="Picture 13" descr="A picture containing cake, indoor, covered, table&#10;&#10;Description automatically generated">
            <a:extLst>
              <a:ext uri="{FF2B5EF4-FFF2-40B4-BE49-F238E27FC236}">
                <a16:creationId xmlns:a16="http://schemas.microsoft.com/office/drawing/2014/main" id="{2B8804FF-DF37-4A0B-A40B-CD709F5D6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5619" y="5395705"/>
            <a:ext cx="2789663" cy="15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69FC6-221D-4A3E-9801-996D01A5A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45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CD70E-111F-4A78-AC94-38A0E8DC7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783076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hapesVTI">
  <a:themeElements>
    <a:clrScheme name="Office Them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ShapesVTI</vt:lpstr>
      <vt:lpstr>Welcome to our prototype</vt:lpstr>
      <vt:lpstr>Description about game</vt:lpstr>
      <vt:lpstr>Commands of prototype</vt:lpstr>
      <vt:lpstr>RULES</vt:lpstr>
      <vt:lpstr>Pics of prototype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250</cp:revision>
  <dcterms:created xsi:type="dcterms:W3CDTF">2021-01-26T14:25:32Z</dcterms:created>
  <dcterms:modified xsi:type="dcterms:W3CDTF">2021-01-26T14:58:00Z</dcterms:modified>
</cp:coreProperties>
</file>